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</p:sldIdLst>
  <p:sldSz cx="10972800" cy="12801600"/>
  <p:notesSz cx="6858000" cy="9144000"/>
  <p:embeddedFontLst>
    <p:embeddedFont>
      <p:font typeface="Montserrat Bold" charset="1" panose="00000800000000000000"/>
      <p:regular r:id="rId7"/>
    </p:embeddedFont>
    <p:embeddedFont>
      <p:font typeface="Montserrat" charset="1" panose="00000500000000000000"/>
      <p:regular r:id="rId8"/>
    </p:embeddedFont>
    <p:embeddedFont>
      <p:font typeface="Montserrat Light" charset="1" panose="00000400000000000000"/>
      <p:regular r:id="rId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8.fntdata"/><Relationship Id="rId3" Type="http://schemas.openxmlformats.org/officeDocument/2006/relationships/viewProps" Target="viewProps.xml"/><Relationship Id="rId7" Type="http://schemas.openxmlformats.org/officeDocument/2006/relationships/font" Target="fonts/font7.fntdata"/><Relationship Id="rId12" Type="http://schemas.openxmlformats.org/officeDocument/2006/relationships/customXml" Target="../customXml/item3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customXml" Target="../customXml/item2.xml"/><Relationship Id="rId5" Type="http://schemas.openxmlformats.org/officeDocument/2006/relationships/tableStyles" Target="tableStyles.xml"/><Relationship Id="rId10" Type="http://schemas.openxmlformats.org/officeDocument/2006/relationships/customXml" Target="../customXml/item1.xml"/><Relationship Id="rId4" Type="http://schemas.openxmlformats.org/officeDocument/2006/relationships/theme" Target="theme/theme1.xml"/><Relationship Id="rId9" Type="http://schemas.openxmlformats.org/officeDocument/2006/relationships/font" Target="fonts/font9.fntdata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Relationship Id="rId4" Target="../media/image3.png" Type="http://schemas.openxmlformats.org/officeDocument/2006/relationships/image"/><Relationship Id="rId5" Target="../media/image4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8290A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-27053"/>
            <a:ext cx="10972800" cy="12834063"/>
            <a:chOff x="0" y="0"/>
            <a:chExt cx="14630400" cy="17112084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630400" cy="17112107"/>
            </a:xfrm>
            <a:custGeom>
              <a:avLst/>
              <a:gdLst/>
              <a:ahLst/>
              <a:cxnLst/>
              <a:rect r="r" b="b" t="t" l="l"/>
              <a:pathLst>
                <a:path h="17112107" w="14630400">
                  <a:moveTo>
                    <a:pt x="0" y="0"/>
                  </a:moveTo>
                  <a:lnTo>
                    <a:pt x="14630400" y="0"/>
                  </a:lnTo>
                  <a:lnTo>
                    <a:pt x="14630400" y="17112107"/>
                  </a:lnTo>
                  <a:lnTo>
                    <a:pt x="0" y="17112107"/>
                  </a:lnTo>
                  <a:close/>
                </a:path>
              </a:pathLst>
            </a:custGeom>
            <a:solidFill>
              <a:srgbClr val="ECEDEB"/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3311008" y="10165893"/>
            <a:ext cx="4350783" cy="937864"/>
            <a:chOff x="0" y="0"/>
            <a:chExt cx="5801044" cy="1250485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8509" y="7135"/>
              <a:ext cx="5783961" cy="1236254"/>
            </a:xfrm>
            <a:custGeom>
              <a:avLst/>
              <a:gdLst/>
              <a:ahLst/>
              <a:cxnLst/>
              <a:rect r="r" b="b" t="t" l="l"/>
              <a:pathLst>
                <a:path h="1236254" w="5783961">
                  <a:moveTo>
                    <a:pt x="0" y="206060"/>
                  </a:moveTo>
                  <a:cubicBezTo>
                    <a:pt x="0" y="92221"/>
                    <a:pt x="110871" y="0"/>
                    <a:pt x="247777" y="0"/>
                  </a:cubicBezTo>
                  <a:lnTo>
                    <a:pt x="5536184" y="0"/>
                  </a:lnTo>
                  <a:cubicBezTo>
                    <a:pt x="5673090" y="0"/>
                    <a:pt x="5783961" y="92221"/>
                    <a:pt x="5783961" y="206060"/>
                  </a:cubicBezTo>
                  <a:lnTo>
                    <a:pt x="5783961" y="1030194"/>
                  </a:lnTo>
                  <a:cubicBezTo>
                    <a:pt x="5783961" y="1144033"/>
                    <a:pt x="5672963" y="1236254"/>
                    <a:pt x="5536184" y="1236254"/>
                  </a:cubicBezTo>
                  <a:lnTo>
                    <a:pt x="247777" y="1236254"/>
                  </a:lnTo>
                  <a:cubicBezTo>
                    <a:pt x="110871" y="1236254"/>
                    <a:pt x="0" y="1144033"/>
                    <a:pt x="0" y="1030194"/>
                  </a:cubicBezTo>
                  <a:close/>
                </a:path>
              </a:pathLst>
            </a:custGeom>
            <a:solidFill>
              <a:srgbClr val="8290A2"/>
            </a:solid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800979" cy="1250532"/>
            </a:xfrm>
            <a:custGeom>
              <a:avLst/>
              <a:gdLst/>
              <a:ahLst/>
              <a:cxnLst/>
              <a:rect r="r" b="b" t="t" l="l"/>
              <a:pathLst>
                <a:path h="1250532" w="5800979">
                  <a:moveTo>
                    <a:pt x="0" y="213195"/>
                  </a:moveTo>
                  <a:cubicBezTo>
                    <a:pt x="0" y="95416"/>
                    <a:pt x="114808" y="0"/>
                    <a:pt x="256286" y="0"/>
                  </a:cubicBezTo>
                  <a:lnTo>
                    <a:pt x="5544693" y="0"/>
                  </a:lnTo>
                  <a:lnTo>
                    <a:pt x="5544693" y="7135"/>
                  </a:lnTo>
                  <a:lnTo>
                    <a:pt x="5544693" y="0"/>
                  </a:lnTo>
                  <a:cubicBezTo>
                    <a:pt x="5686171" y="0"/>
                    <a:pt x="5800979" y="95416"/>
                    <a:pt x="5800979" y="213195"/>
                  </a:cubicBezTo>
                  <a:lnTo>
                    <a:pt x="5792470" y="213195"/>
                  </a:lnTo>
                  <a:lnTo>
                    <a:pt x="5800979" y="213195"/>
                  </a:lnTo>
                  <a:lnTo>
                    <a:pt x="5800979" y="1037329"/>
                  </a:lnTo>
                  <a:lnTo>
                    <a:pt x="5792470" y="1037329"/>
                  </a:lnTo>
                  <a:lnTo>
                    <a:pt x="5800979" y="1037329"/>
                  </a:lnTo>
                  <a:cubicBezTo>
                    <a:pt x="5800979" y="1155108"/>
                    <a:pt x="5686171" y="1250532"/>
                    <a:pt x="5544693" y="1250532"/>
                  </a:cubicBezTo>
                  <a:lnTo>
                    <a:pt x="5544693" y="1243389"/>
                  </a:lnTo>
                  <a:lnTo>
                    <a:pt x="5544693" y="1250532"/>
                  </a:lnTo>
                  <a:lnTo>
                    <a:pt x="256286" y="1250532"/>
                  </a:lnTo>
                  <a:lnTo>
                    <a:pt x="256286" y="1243389"/>
                  </a:lnTo>
                  <a:lnTo>
                    <a:pt x="256286" y="1250532"/>
                  </a:lnTo>
                  <a:cubicBezTo>
                    <a:pt x="114808" y="1250531"/>
                    <a:pt x="0" y="1155108"/>
                    <a:pt x="0" y="1037329"/>
                  </a:cubicBezTo>
                  <a:lnTo>
                    <a:pt x="0" y="213195"/>
                  </a:lnTo>
                  <a:lnTo>
                    <a:pt x="8509" y="213195"/>
                  </a:lnTo>
                  <a:lnTo>
                    <a:pt x="0" y="213195"/>
                  </a:lnTo>
                  <a:moveTo>
                    <a:pt x="16891" y="213195"/>
                  </a:moveTo>
                  <a:lnTo>
                    <a:pt x="16891" y="1037329"/>
                  </a:lnTo>
                  <a:lnTo>
                    <a:pt x="8509" y="1037329"/>
                  </a:lnTo>
                  <a:lnTo>
                    <a:pt x="17018" y="1037329"/>
                  </a:lnTo>
                  <a:cubicBezTo>
                    <a:pt x="17018" y="1147121"/>
                    <a:pt x="124079" y="1236254"/>
                    <a:pt x="256413" y="1236254"/>
                  </a:cubicBezTo>
                  <a:lnTo>
                    <a:pt x="5544693" y="1236254"/>
                  </a:lnTo>
                  <a:cubicBezTo>
                    <a:pt x="5676900" y="1236254"/>
                    <a:pt x="5784088" y="1147121"/>
                    <a:pt x="5784088" y="1037329"/>
                  </a:cubicBezTo>
                  <a:lnTo>
                    <a:pt x="5784088" y="213195"/>
                  </a:lnTo>
                  <a:cubicBezTo>
                    <a:pt x="5784088" y="103403"/>
                    <a:pt x="5677027" y="14270"/>
                    <a:pt x="5544693" y="14270"/>
                  </a:cubicBezTo>
                  <a:lnTo>
                    <a:pt x="256286" y="14270"/>
                  </a:lnTo>
                  <a:lnTo>
                    <a:pt x="256286" y="7135"/>
                  </a:lnTo>
                  <a:lnTo>
                    <a:pt x="256286" y="14270"/>
                  </a:lnTo>
                  <a:cubicBezTo>
                    <a:pt x="124079" y="14163"/>
                    <a:pt x="16891" y="103296"/>
                    <a:pt x="16891" y="213195"/>
                  </a:cubicBezTo>
                  <a:close/>
                </a:path>
              </a:pathLst>
            </a:custGeom>
            <a:solidFill>
              <a:srgbClr val="C6CCCD"/>
            </a:solidFill>
          </p:spPr>
        </p:sp>
      </p:grpSp>
      <p:sp>
        <p:nvSpPr>
          <p:cNvPr name="TextBox 7" id="7"/>
          <p:cNvSpPr txBox="true"/>
          <p:nvPr/>
        </p:nvSpPr>
        <p:spPr>
          <a:xfrm rot="0">
            <a:off x="511782" y="2817607"/>
            <a:ext cx="9949236" cy="8134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07"/>
              </a:lnSpc>
            </a:pPr>
            <a:r>
              <a:rPr lang="en-US" sz="4256" b="true">
                <a:solidFill>
                  <a:srgbClr val="23232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CLHMS™ Livestream for REMAX</a:t>
            </a:r>
          </a:p>
          <a:p>
            <a:pPr algn="ctr">
              <a:lnSpc>
                <a:spcPts val="4864"/>
              </a:lnSpc>
            </a:pPr>
            <a:r>
              <a:rPr lang="en-US" sz="4053">
                <a:solidFill>
                  <a:srgbClr val="232323"/>
                </a:solidFill>
                <a:latin typeface="Montserrat"/>
                <a:ea typeface="Montserrat"/>
                <a:cs typeface="Montserrat"/>
                <a:sym typeface="Montserrat"/>
              </a:rPr>
              <a:t>Join us for a</a:t>
            </a:r>
            <a:r>
              <a:rPr lang="en-US" sz="4053">
                <a:solidFill>
                  <a:srgbClr val="232323"/>
                </a:solidFill>
                <a:latin typeface="Montserrat"/>
                <a:ea typeface="Montserrat"/>
                <a:cs typeface="Montserrat"/>
                <a:sym typeface="Montserrat"/>
              </a:rPr>
              <a:t> condensed </a:t>
            </a:r>
          </a:p>
          <a:p>
            <a:pPr algn="ctr">
              <a:lnSpc>
                <a:spcPts val="4864"/>
              </a:lnSpc>
            </a:pPr>
            <a:r>
              <a:rPr lang="en-US" sz="4053">
                <a:solidFill>
                  <a:srgbClr val="232323"/>
                </a:solidFill>
                <a:latin typeface="Montserrat"/>
                <a:ea typeface="Montserrat"/>
                <a:cs typeface="Montserrat"/>
                <a:sym typeface="Montserrat"/>
              </a:rPr>
              <a:t>one-day luxury course</a:t>
            </a:r>
          </a:p>
          <a:p>
            <a:pPr algn="ctr">
              <a:lnSpc>
                <a:spcPts val="3162"/>
              </a:lnSpc>
            </a:pPr>
          </a:p>
          <a:p>
            <a:pPr algn="ctr">
              <a:lnSpc>
                <a:spcPts val="4381"/>
              </a:lnSpc>
            </a:pPr>
            <a:r>
              <a:rPr lang="en-US" sz="3651">
                <a:solidFill>
                  <a:srgbClr val="232323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Gain insight to help you win higher-priced listings, position yourself as a luxury </a:t>
            </a:r>
          </a:p>
          <a:p>
            <a:pPr algn="ctr">
              <a:lnSpc>
                <a:spcPts val="4381"/>
              </a:lnSpc>
            </a:pPr>
            <a:r>
              <a:rPr lang="en-US" sz="3651">
                <a:solidFill>
                  <a:srgbClr val="232323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expert,  find prospective buyers for </a:t>
            </a:r>
          </a:p>
          <a:p>
            <a:pPr algn="ctr">
              <a:lnSpc>
                <a:spcPts val="4381"/>
              </a:lnSpc>
            </a:pPr>
            <a:r>
              <a:rPr lang="en-US" sz="3651">
                <a:solidFill>
                  <a:srgbClr val="232323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your properties and more.</a:t>
            </a:r>
          </a:p>
          <a:p>
            <a:pPr algn="ctr">
              <a:lnSpc>
                <a:spcPts val="5107"/>
              </a:lnSpc>
            </a:pPr>
          </a:p>
          <a:p>
            <a:pPr algn="ctr">
              <a:lnSpc>
                <a:spcPts val="4256"/>
              </a:lnSpc>
            </a:pPr>
            <a:r>
              <a:rPr lang="en-US" sz="3546">
                <a:solidFill>
                  <a:srgbClr val="232323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June</a:t>
            </a:r>
            <a:r>
              <a:rPr lang="en-US" sz="3546">
                <a:solidFill>
                  <a:srgbClr val="232323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 24, 2025  |  9:00am – 5:00pm MT</a:t>
            </a:r>
          </a:p>
          <a:p>
            <a:pPr algn="ctr">
              <a:lnSpc>
                <a:spcPts val="5107"/>
              </a:lnSpc>
            </a:pPr>
          </a:p>
          <a:p>
            <a:pPr algn="ctr">
              <a:lnSpc>
                <a:spcPts val="4256"/>
              </a:lnSpc>
            </a:pPr>
            <a:r>
              <a:rPr lang="en-US" sz="3546">
                <a:solidFill>
                  <a:srgbClr val="232323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[Office Location]</a:t>
            </a:r>
          </a:p>
          <a:p>
            <a:pPr algn="ctr">
              <a:lnSpc>
                <a:spcPts val="5107"/>
              </a:lnSpc>
            </a:pPr>
          </a:p>
          <a:p>
            <a:pPr algn="ctr">
              <a:lnSpc>
                <a:spcPts val="5107"/>
              </a:lnSpc>
            </a:pPr>
            <a:r>
              <a:rPr lang="en-US" sz="4256">
                <a:solidFill>
                  <a:srgbClr val="232323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Register Now!</a:t>
            </a:r>
          </a:p>
        </p:txBody>
      </p:sp>
      <p:sp>
        <p:nvSpPr>
          <p:cNvPr name="Freeform 8" id="8"/>
          <p:cNvSpPr/>
          <p:nvPr/>
        </p:nvSpPr>
        <p:spPr>
          <a:xfrm flipH="false" flipV="false" rot="0">
            <a:off x="0" y="11450562"/>
            <a:ext cx="4877774" cy="1351038"/>
          </a:xfrm>
          <a:custGeom>
            <a:avLst/>
            <a:gdLst/>
            <a:ahLst/>
            <a:cxnLst/>
            <a:rect r="r" b="b" t="t" l="l"/>
            <a:pathLst>
              <a:path h="1351038" w="4877774">
                <a:moveTo>
                  <a:pt x="0" y="0"/>
                </a:moveTo>
                <a:lnTo>
                  <a:pt x="4877774" y="0"/>
                </a:lnTo>
                <a:lnTo>
                  <a:pt x="4877774" y="1351038"/>
                </a:lnTo>
                <a:lnTo>
                  <a:pt x="0" y="135103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4378139" y="228930"/>
            <a:ext cx="2216522" cy="2216522"/>
          </a:xfrm>
          <a:custGeom>
            <a:avLst/>
            <a:gdLst/>
            <a:ahLst/>
            <a:cxnLst/>
            <a:rect r="r" b="b" t="t" l="l"/>
            <a:pathLst>
              <a:path h="2216522" w="2216522">
                <a:moveTo>
                  <a:pt x="0" y="0"/>
                </a:moveTo>
                <a:lnTo>
                  <a:pt x="2216522" y="0"/>
                </a:lnTo>
                <a:lnTo>
                  <a:pt x="2216522" y="2216522"/>
                </a:lnTo>
                <a:lnTo>
                  <a:pt x="0" y="221652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9087087" y="10165893"/>
            <a:ext cx="3771426" cy="3800890"/>
          </a:xfrm>
          <a:custGeom>
            <a:avLst/>
            <a:gdLst/>
            <a:ahLst/>
            <a:cxnLst/>
            <a:rect r="r" b="b" t="t" l="l"/>
            <a:pathLst>
              <a:path h="3800890" w="3771426">
                <a:moveTo>
                  <a:pt x="0" y="0"/>
                </a:moveTo>
                <a:lnTo>
                  <a:pt x="3771426" y="0"/>
                </a:lnTo>
                <a:lnTo>
                  <a:pt x="3771426" y="3800890"/>
                </a:lnTo>
                <a:lnTo>
                  <a:pt x="0" y="380089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-1867036" y="-887518"/>
            <a:ext cx="3734071" cy="3705125"/>
          </a:xfrm>
          <a:custGeom>
            <a:avLst/>
            <a:gdLst/>
            <a:ahLst/>
            <a:cxnLst/>
            <a:rect r="r" b="b" t="t" l="l"/>
            <a:pathLst>
              <a:path h="3705125" w="3734071">
                <a:moveTo>
                  <a:pt x="0" y="0"/>
                </a:moveTo>
                <a:lnTo>
                  <a:pt x="3734072" y="0"/>
                </a:lnTo>
                <a:lnTo>
                  <a:pt x="3734072" y="3705125"/>
                </a:lnTo>
                <a:lnTo>
                  <a:pt x="0" y="370512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BE4D02EE236E4FB3356009FCC8FA3E" ma:contentTypeVersion="14" ma:contentTypeDescription="Create a new document." ma:contentTypeScope="" ma:versionID="91567f559afda9074e0c4b6f769c439b">
  <xsd:schema xmlns:xsd="http://www.w3.org/2001/XMLSchema" xmlns:xs="http://www.w3.org/2001/XMLSchema" xmlns:p="http://schemas.microsoft.com/office/2006/metadata/properties" xmlns:ns2="946ad683-53cb-46c1-8982-dfa46c3f446d" xmlns:ns3="03aeff3b-0d1c-4b7b-8f7b-8f0fc5eda02e" targetNamespace="http://schemas.microsoft.com/office/2006/metadata/properties" ma:root="true" ma:fieldsID="0a8afab4ef4983c4d4fa9bf0cbbd759c" ns2:_="" ns3:_="">
    <xsd:import namespace="946ad683-53cb-46c1-8982-dfa46c3f446d"/>
    <xsd:import namespace="03aeff3b-0d1c-4b7b-8f7b-8f0fc5eda02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BillingMetadata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46ad683-53cb-46c1-8982-dfa46c3f44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bb447bb2-6a8d-4126-bc9d-6a44a9cb4e1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0" nillable="true" ma:displayName="MediaServiceBillingMetadata" ma:hidden="true" ma:internalName="MediaServiceBillingMetadata" ma:readOnly="true">
      <xsd:simpleType>
        <xsd:restriction base="dms:Note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aeff3b-0d1c-4b7b-8f7b-8f0fc5eda02e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2cd9f7e8-fc58-4c80-982c-35c4239750ae}" ma:internalName="TaxCatchAll" ma:showField="CatchAllData" ma:web="03aeff3b-0d1c-4b7b-8f7b-8f0fc5eda02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46ad683-53cb-46c1-8982-dfa46c3f446d">
      <Terms xmlns="http://schemas.microsoft.com/office/infopath/2007/PartnerControls"/>
    </lcf76f155ced4ddcb4097134ff3c332f>
    <TaxCatchAll xmlns="03aeff3b-0d1c-4b7b-8f7b-8f0fc5eda02e" xsi:nil="true"/>
  </documentManagement>
</p:properties>
</file>

<file path=customXml/itemProps1.xml><?xml version="1.0" encoding="utf-8"?>
<ds:datastoreItem xmlns:ds="http://schemas.openxmlformats.org/officeDocument/2006/customXml" ds:itemID="{249DC2F0-E805-447A-AB7E-393928D05D31}"/>
</file>

<file path=customXml/itemProps2.xml><?xml version="1.0" encoding="utf-8"?>
<ds:datastoreItem xmlns:ds="http://schemas.openxmlformats.org/officeDocument/2006/customXml" ds:itemID="{88DE107C-98A5-4D39-8689-2D3048E96EAF}"/>
</file>

<file path=customXml/itemProps3.xml><?xml version="1.0" encoding="utf-8"?>
<ds:datastoreItem xmlns:ds="http://schemas.openxmlformats.org/officeDocument/2006/customXml" ds:itemID="{012E2EB8-D82B-41B5-A3A7-5560B142772A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CLHMS Event Social Graphic.pptx</dc:title>
  <cp:revision>1</cp:revision>
  <dcterms:created xsi:type="dcterms:W3CDTF">2006-08-16T00:00:00Z</dcterms:created>
  <dcterms:modified xsi:type="dcterms:W3CDTF">2011-08-01T06:04:30Z</dcterms:modified>
  <dc:identifier>DAGo75kB04M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0x010100A8BE4D02EE236E4FB3356009FCC8FA3E</vt:lpwstr>
  </property>
</Properties>
</file>